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77" d="100"/>
          <a:sy n="77" d="100"/>
        </p:scale>
        <p:origin x="5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4C68E5-1A91-4E3B-AE10-2C92B0E85816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dirty="0"/>
              <a:t> This is the beginning of the journey to prepare an accurate, in-scope tax return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en-US" altLang="en-US" dirty="0"/>
          </a:p>
          <a:p>
            <a:pPr indent="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dirty="0"/>
              <a:t> A short lesson, but very important to set the stage for probably the most important aspect of being an effective counselor at the tax site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00FD51-DB09-43AD-B912-10B62890C10E}" type="slidenum">
              <a:rPr lang="en-US" altLang="en-US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059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12-09-2017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Intake/Interview Sheet, </a:t>
            </a:r>
            <a:br>
              <a:rPr lang="en-US" dirty="0"/>
            </a:br>
            <a:r>
              <a:rPr lang="en-US" dirty="0"/>
              <a:t>Screening &amp; Interviewing Taxpayer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Form 13614-C Intake/Interview 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6019800"/>
            <a:ext cx="742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Adapted from NTTC TY2016 – Module 05 Screening and Interviewing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303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7</TotalTime>
  <Words>71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NJ Template 06</vt:lpstr>
      <vt:lpstr>Intake/Interview Sheet,  Screening &amp; Interviewing Taxpayer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7</cp:revision>
  <cp:lastPrinted>2012-10-15T20:27:10Z</cp:lastPrinted>
  <dcterms:created xsi:type="dcterms:W3CDTF">2014-10-17T16:41:52Z</dcterms:created>
  <dcterms:modified xsi:type="dcterms:W3CDTF">2017-12-09T15:57:06Z</dcterms:modified>
</cp:coreProperties>
</file>